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embeddedFontLst>
    <p:embeddedFont>
      <p:font typeface="Sarabun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2" roundtripDataSignature="AMtx7mh975fQxjduTuHM/56DBR/yLTmS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arabun-italic.fntdata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font" Target="fonts/Sarabun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Sarabun-bold.fntdata"/><Relationship Id="rId6" Type="http://schemas.openxmlformats.org/officeDocument/2006/relationships/slide" Target="slides/slide2.xml"/><Relationship Id="rId18" Type="http://schemas.openxmlformats.org/officeDocument/2006/relationships/font" Target="fonts/Sarabun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สไลด์ชื่อเรื่อง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ชื่อเรื่องและข้อความแนวตั้ง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ข้อความและชื่อเรื่องแนวตั้ง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ชื่อเรื่องและเนื้อหา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ส่วนหัวของส่วน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เนื้อหา 2 ส่วน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การเปรียบเทียบ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เฉพาะชื่อเรื่อง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ว่างเปล่า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เนื้อหาพร้อมคำอธิบายภาพ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รูปภาพพร้อมคำอธิบายภาพ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0"/>
          <p:cNvSpPr txBox="1"/>
          <p:nvPr>
            <p:ph idx="1" type="body"/>
          </p:nvPr>
        </p:nvSpPr>
        <p:spPr>
          <a:xfrm>
            <a:off x="1014704" y="4926563"/>
            <a:ext cx="10162592" cy="1453838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th-TH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ตารางเส้นทางของ Developer VPC จะชี้ไปที่การเชื่อมต่อแบบเพียร์ของ VPC เพื่อเข้าถึง Finance VPC</a:t>
            </a:r>
            <a:endParaRPr>
              <a:latin typeface="Sarabun"/>
              <a:ea typeface="Sarabun"/>
              <a:cs typeface="Sarabun"/>
              <a:sym typeface="Sarabun"/>
            </a:endParaRPr>
          </a:p>
        </p:txBody>
      </p:sp>
      <p:pic>
        <p:nvPicPr>
          <p:cNvPr id="137" name="Google Shape;13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4094" y="477599"/>
            <a:ext cx="6863811" cy="4299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"/>
          <p:cNvSpPr txBox="1"/>
          <p:nvPr>
            <p:ph idx="1" type="body"/>
          </p:nvPr>
        </p:nvSpPr>
        <p:spPr>
          <a:xfrm>
            <a:off x="838200" y="4982545"/>
            <a:ext cx="10515600" cy="136227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Sarabun"/>
              <a:ea typeface="Sarabun"/>
              <a:cs typeface="Sarabun"/>
              <a:sym typeface="Sarabu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th-TH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ไม่มีการเชื่อมต่อการเพียร์ VPC ระหว่าง Marketing VPC และ Developer VPC ทั้งสองจะไม่แชร์การเข้าถึง</a:t>
            </a:r>
            <a:endParaRPr/>
          </a:p>
        </p:txBody>
      </p:sp>
      <p:pic>
        <p:nvPicPr>
          <p:cNvPr id="143" name="Google Shape;14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98090" y="401217"/>
            <a:ext cx="7195820" cy="4514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/>
          <p:nvPr>
            <p:ph idx="1" type="body"/>
          </p:nvPr>
        </p:nvSpPr>
        <p:spPr>
          <a:xfrm>
            <a:off x="982047" y="4917232"/>
            <a:ext cx="10227906" cy="178214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th-TH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Marketing และ Developer VPC ไม่สามารถส่งทราฟฟิกให้กันและกันผ่าน Finance VPC การเพียร์ VPC ไม่สนับสนุนความสัมพันธ์แบบเพียร์เชิงสกรรมกริยาหรือการกำหนดเส้นทางแบบขอบถึงขอบ</a:t>
            </a:r>
            <a:endParaRPr/>
          </a:p>
        </p:txBody>
      </p:sp>
      <p:pic>
        <p:nvPicPr>
          <p:cNvPr id="149" name="Google Shape;14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0754" y="491890"/>
            <a:ext cx="6870492" cy="4313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62"/>
            <a:ext cx="12192000" cy="6854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6044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3"/>
          <p:cNvSpPr/>
          <p:nvPr/>
        </p:nvSpPr>
        <p:spPr>
          <a:xfrm>
            <a:off x="3938197" y="2921168"/>
            <a:ext cx="431560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th-TH" sz="60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Connecting VPCs</a:t>
            </a:r>
            <a:endParaRPr b="0" i="0" sz="6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"/>
          <p:cNvSpPr txBox="1"/>
          <p:nvPr>
            <p:ph idx="1" type="body"/>
          </p:nvPr>
        </p:nvSpPr>
        <p:spPr>
          <a:xfrm>
            <a:off x="972716" y="4954554"/>
            <a:ext cx="10246567" cy="147423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th-TH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โซลูชันนี้ Amazon VPC หลายรายการพร้อม VPC สำหรับแต่ละแผนก (การตลาด การเงิน และนักพัฒนา)</a:t>
            </a:r>
            <a:endParaRPr/>
          </a:p>
        </p:txBody>
      </p:sp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87367" y="681037"/>
            <a:ext cx="6417266" cy="4093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"/>
          <p:cNvSpPr txBox="1"/>
          <p:nvPr>
            <p:ph idx="1" type="body"/>
          </p:nvPr>
        </p:nvSpPr>
        <p:spPr>
          <a:xfrm>
            <a:off x="1798086" y="4874096"/>
            <a:ext cx="8595827" cy="152098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th-TH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VPC ส่วนกลาง (การเงิน) มีทรัพยากรที่จะแบ่งกับ VPC อื่นๆ (การตลาดและนักพัฒนา)</a:t>
            </a:r>
            <a:endParaRPr>
              <a:latin typeface="Sarabun"/>
              <a:ea typeface="Sarabun"/>
              <a:cs typeface="Sarabun"/>
              <a:sym typeface="Sarabun"/>
            </a:endParaRPr>
          </a:p>
        </p:txBody>
      </p:sp>
      <p:pic>
        <p:nvPicPr>
          <p:cNvPr id="107" name="Google Shape;10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1705" y="462917"/>
            <a:ext cx="6828590" cy="4243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 txBox="1"/>
          <p:nvPr>
            <p:ph idx="1" type="body"/>
          </p:nvPr>
        </p:nvSpPr>
        <p:spPr>
          <a:xfrm>
            <a:off x="838199" y="4635965"/>
            <a:ext cx="10515600" cy="1707503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th-TH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เนื่องจาก PVC ถูกแยกออกจากกันโดยค่าเริ่มต้น การเชื่อมต่อแบบเพียร์ VPC สองรายการจึงถูกสร้างขึ้น: หนึ่ง ระหว่าง Marketing กับ Finance VPC และอีกส่วนระหว่าง Developer กับ VPC ของ Finance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3" name="Google Shape;11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60289" y="430556"/>
            <a:ext cx="6471421" cy="4038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"/>
          <p:cNvSpPr txBox="1"/>
          <p:nvPr>
            <p:ph idx="1" type="body"/>
          </p:nvPr>
        </p:nvSpPr>
        <p:spPr>
          <a:xfrm>
            <a:off x="1649185" y="4597961"/>
            <a:ext cx="8893629" cy="177291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th-TH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การเชื่อมต่อแบบเพียร์ของ VPC คือการเชื่อมต่อเครือข่ายระหว่าง VPC สองเครื่องที่ช่วยให้คุณสามารถกำหนดเส้นทางรับส่งข้อมูลระหว่างโดยใช้ที่อยู่ IPv4 ส่วนตัวอยู่ IPV6</a:t>
            </a:r>
            <a:endParaRPr>
              <a:latin typeface="Sarabun"/>
              <a:ea typeface="Sarabun"/>
              <a:cs typeface="Sarabun"/>
              <a:sym typeface="Sarabun"/>
            </a:endParaRPr>
          </a:p>
        </p:txBody>
      </p:sp>
      <p:pic>
        <p:nvPicPr>
          <p:cNvPr id="119" name="Google Shape;11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60364" y="487125"/>
            <a:ext cx="6471272" cy="4011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"/>
          <p:cNvSpPr txBox="1"/>
          <p:nvPr>
            <p:ph idx="1" type="body"/>
          </p:nvPr>
        </p:nvSpPr>
        <p:spPr>
          <a:xfrm>
            <a:off x="1434581" y="4730619"/>
            <a:ext cx="9322837" cy="172616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th-TH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ตารางเส้นทางสำหรับ VPC แต่ละรายการจะชี้ไปที่การเชื่อมต่อแบบเพียร์ของ VPC ที่เกี่ยวข้องเพื่อถึงบล็อก CIDR ทั้งหมดของ VPC ที่มีการเพียร์</a:t>
            </a:r>
            <a:endParaRPr/>
          </a:p>
        </p:txBody>
      </p:sp>
      <p:pic>
        <p:nvPicPr>
          <p:cNvPr id="125" name="Google Shape;12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82092" y="671707"/>
            <a:ext cx="6427816" cy="39306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/>
          <p:nvPr>
            <p:ph idx="1" type="body"/>
          </p:nvPr>
        </p:nvSpPr>
        <p:spPr>
          <a:xfrm>
            <a:off x="1649185" y="4881761"/>
            <a:ext cx="8893629" cy="142758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th-TH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ตารางเส้นทาง Marketing VPC ชี้ไปที่การเชื่อมต่อแบบเพียร์ VPC เพื่อเข้าถึง Finance VPC</a:t>
            </a:r>
            <a:endParaRPr>
              <a:latin typeface="Sarabun"/>
              <a:ea typeface="Sarabun"/>
              <a:cs typeface="Sarabun"/>
              <a:sym typeface="Sarabun"/>
            </a:endParaRPr>
          </a:p>
        </p:txBody>
      </p:sp>
      <p:pic>
        <p:nvPicPr>
          <p:cNvPr id="131" name="Google Shape;13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3554" y="548655"/>
            <a:ext cx="6784892" cy="41381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ธีมของ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2022-03-10T15:58:42Z</dcterms:created>
  <dc:creator>Warchirawit Pothita</dc:creator>
</cp:coreProperties>
</file>